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chemeClr val="bg1">
              <a:lumMod val="85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2021/09/19  (</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6403</TotalTime>
  <Words>21483</Words>
  <Application>Microsoft Office PowerPoint</Application>
  <PresentationFormat>ワイド画面</PresentationFormat>
  <Paragraphs>1140</Paragraphs>
  <Slides>86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86</vt:i4>
      </vt:variant>
    </vt:vector>
  </HeadingPairs>
  <TitlesOfParts>
    <vt:vector size="96"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中継ゲートウェイおよびデータベースサーバーの共通的注意点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2618</cp:revision>
  <dcterms:created xsi:type="dcterms:W3CDTF">2017-10-22T02:50:05Z</dcterms:created>
  <dcterms:modified xsi:type="dcterms:W3CDTF">2021-09-19T14:46:53Z</dcterms:modified>
</cp:coreProperties>
</file>